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0"/>
  </p:notesMasterIdLst>
  <p:handoutMasterIdLst>
    <p:handoutMasterId r:id="rId11"/>
  </p:handoutMasterIdLst>
  <p:sldIdLst>
    <p:sldId id="376" r:id="rId5"/>
    <p:sldId id="295" r:id="rId6"/>
    <p:sldId id="294" r:id="rId7"/>
    <p:sldId id="296" r:id="rId8"/>
    <p:sldId id="38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70" d="100"/>
          <a:sy n="70" d="100"/>
        </p:scale>
        <p:origin x="283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33725-149D-4022-B00B-23EBD5F56174}" type="doc">
      <dgm:prSet loTypeId="urn:microsoft.com/office/officeart/2005/8/layout/process4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07DC2F23-C6DF-49D3-B8AA-4BC9939F479B}">
      <dgm:prSet/>
      <dgm:spPr/>
      <dgm:t>
        <a:bodyPr/>
        <a:lstStyle/>
        <a:p>
          <a:r>
            <a:rPr lang="en-US"/>
            <a:t>Amazon GuardDuty is a continuous security monitoring service that analyzes and processes the following data sources:</a:t>
          </a:r>
        </a:p>
      </dgm:t>
    </dgm:pt>
    <dgm:pt modelId="{5DFD1C52-7E57-4477-AF06-887FCAB704FC}" type="parTrans" cxnId="{2D351A38-F7FE-4EAE-9F84-34A9061206AB}">
      <dgm:prSet/>
      <dgm:spPr/>
      <dgm:t>
        <a:bodyPr/>
        <a:lstStyle/>
        <a:p>
          <a:endParaRPr lang="en-US"/>
        </a:p>
      </dgm:t>
    </dgm:pt>
    <dgm:pt modelId="{82C46667-EB92-4F03-B904-CE4562DFA094}" type="sibTrans" cxnId="{2D351A38-F7FE-4EAE-9F84-34A9061206AB}">
      <dgm:prSet/>
      <dgm:spPr/>
      <dgm:t>
        <a:bodyPr/>
        <a:lstStyle/>
        <a:p>
          <a:endParaRPr lang="en-US"/>
        </a:p>
      </dgm:t>
    </dgm:pt>
    <dgm:pt modelId="{501F08D9-B067-45C0-AD7A-BB7044C7D09B}">
      <dgm:prSet/>
      <dgm:spPr/>
      <dgm:t>
        <a:bodyPr/>
        <a:lstStyle/>
        <a:p>
          <a:r>
            <a:rPr lang="en-US"/>
            <a:t>VPC Flow Logs</a:t>
          </a:r>
        </a:p>
      </dgm:t>
    </dgm:pt>
    <dgm:pt modelId="{F04D720A-4D3A-421E-B919-E64C314E90CA}" type="parTrans" cxnId="{D8C136EB-D86B-42BE-9463-782C3C5EF0D0}">
      <dgm:prSet/>
      <dgm:spPr/>
      <dgm:t>
        <a:bodyPr/>
        <a:lstStyle/>
        <a:p>
          <a:endParaRPr lang="en-US"/>
        </a:p>
      </dgm:t>
    </dgm:pt>
    <dgm:pt modelId="{D7DF92D3-58B8-4C1D-802D-7DE0F0332EC1}" type="sibTrans" cxnId="{D8C136EB-D86B-42BE-9463-782C3C5EF0D0}">
      <dgm:prSet/>
      <dgm:spPr/>
      <dgm:t>
        <a:bodyPr/>
        <a:lstStyle/>
        <a:p>
          <a:endParaRPr lang="en-US"/>
        </a:p>
      </dgm:t>
    </dgm:pt>
    <dgm:pt modelId="{251BA55F-C3D4-48E5-9B05-7EC8A7671D43}">
      <dgm:prSet/>
      <dgm:spPr/>
      <dgm:t>
        <a:bodyPr/>
        <a:lstStyle/>
        <a:p>
          <a:r>
            <a:rPr lang="en-US"/>
            <a:t>AWS CloudTrail event logs</a:t>
          </a:r>
        </a:p>
      </dgm:t>
    </dgm:pt>
    <dgm:pt modelId="{3475DF91-18AC-456B-A829-CC004033E9A4}" type="parTrans" cxnId="{CF8F8283-98AA-4B3E-A3AB-B81926830E24}">
      <dgm:prSet/>
      <dgm:spPr/>
      <dgm:t>
        <a:bodyPr/>
        <a:lstStyle/>
        <a:p>
          <a:endParaRPr lang="en-US"/>
        </a:p>
      </dgm:t>
    </dgm:pt>
    <dgm:pt modelId="{C0B53189-82F9-42E4-869C-C283B086153C}" type="sibTrans" cxnId="{CF8F8283-98AA-4B3E-A3AB-B81926830E24}">
      <dgm:prSet/>
      <dgm:spPr/>
      <dgm:t>
        <a:bodyPr/>
        <a:lstStyle/>
        <a:p>
          <a:endParaRPr lang="en-US"/>
        </a:p>
      </dgm:t>
    </dgm:pt>
    <dgm:pt modelId="{FFB8FBF5-2C97-4F37-9462-449DF42B35E2}">
      <dgm:prSet/>
      <dgm:spPr/>
      <dgm:t>
        <a:bodyPr/>
        <a:lstStyle/>
        <a:p>
          <a:r>
            <a:rPr lang="en-US"/>
            <a:t>DNS logs</a:t>
          </a:r>
        </a:p>
      </dgm:t>
    </dgm:pt>
    <dgm:pt modelId="{86B6E65F-C45C-4C80-8FE0-373A14F34D26}" type="parTrans" cxnId="{9DF12C40-C319-4EFA-8EAF-9DB522B1D959}">
      <dgm:prSet/>
      <dgm:spPr/>
      <dgm:t>
        <a:bodyPr/>
        <a:lstStyle/>
        <a:p>
          <a:endParaRPr lang="en-US"/>
        </a:p>
      </dgm:t>
    </dgm:pt>
    <dgm:pt modelId="{728A9AC1-E191-45D8-8138-B02E152343D4}" type="sibTrans" cxnId="{9DF12C40-C319-4EFA-8EAF-9DB522B1D959}">
      <dgm:prSet/>
      <dgm:spPr/>
      <dgm:t>
        <a:bodyPr/>
        <a:lstStyle/>
        <a:p>
          <a:endParaRPr lang="en-US"/>
        </a:p>
      </dgm:t>
    </dgm:pt>
    <dgm:pt modelId="{0356168A-6D25-4F6C-8521-453EBD02BD01}">
      <dgm:prSet/>
      <dgm:spPr/>
      <dgm:t>
        <a:bodyPr/>
        <a:lstStyle/>
        <a:p>
          <a:r>
            <a:rPr lang="en-US"/>
            <a:t>It uses threat intelligence feeds, such as lists of malicious IPs and domains, and machine learning to identify unexpected and potentially unauthorized and malicious activity within your AWS environment</a:t>
          </a:r>
        </a:p>
      </dgm:t>
    </dgm:pt>
    <dgm:pt modelId="{7A1095D2-3B30-4D50-9F34-661B0327C4F1}" type="parTrans" cxnId="{2BF9D370-93AF-455E-B850-4032CDB420AD}">
      <dgm:prSet/>
      <dgm:spPr/>
      <dgm:t>
        <a:bodyPr/>
        <a:lstStyle/>
        <a:p>
          <a:endParaRPr lang="en-US"/>
        </a:p>
      </dgm:t>
    </dgm:pt>
    <dgm:pt modelId="{ED98070B-9D12-4ADE-A833-D8FCE1FF5495}" type="sibTrans" cxnId="{2BF9D370-93AF-455E-B850-4032CDB420AD}">
      <dgm:prSet/>
      <dgm:spPr/>
      <dgm:t>
        <a:bodyPr/>
        <a:lstStyle/>
        <a:p>
          <a:endParaRPr lang="en-US"/>
        </a:p>
      </dgm:t>
    </dgm:pt>
    <dgm:pt modelId="{AF2E3F3D-D14C-495D-805F-9AEB65DC7364}">
      <dgm:prSet/>
      <dgm:spPr/>
      <dgm:t>
        <a:bodyPr/>
        <a:lstStyle/>
        <a:p>
          <a:r>
            <a:rPr lang="en-US"/>
            <a:t>This can include issues like escalations of privileges, uses of exposed credentials, or communication with malicious IPs, URLs, or domains</a:t>
          </a:r>
        </a:p>
      </dgm:t>
    </dgm:pt>
    <dgm:pt modelId="{489224CB-8FC2-429E-B928-EA435C44A314}" type="parTrans" cxnId="{82ECF6C1-A0D4-4924-B5B7-7AEEC18C94A7}">
      <dgm:prSet/>
      <dgm:spPr/>
      <dgm:t>
        <a:bodyPr/>
        <a:lstStyle/>
        <a:p>
          <a:endParaRPr lang="en-US"/>
        </a:p>
      </dgm:t>
    </dgm:pt>
    <dgm:pt modelId="{9AD563F9-B5C3-4313-B3F6-B602989758C6}" type="sibTrans" cxnId="{82ECF6C1-A0D4-4924-B5B7-7AEEC18C94A7}">
      <dgm:prSet/>
      <dgm:spPr/>
      <dgm:t>
        <a:bodyPr/>
        <a:lstStyle/>
        <a:p>
          <a:endParaRPr lang="en-US"/>
        </a:p>
      </dgm:t>
    </dgm:pt>
    <dgm:pt modelId="{A2A53D3B-3BF6-46D7-9E27-D3739E24CA9C}" type="pres">
      <dgm:prSet presAssocID="{26533725-149D-4022-B00B-23EBD5F56174}" presName="Name0" presStyleCnt="0">
        <dgm:presLayoutVars>
          <dgm:dir/>
          <dgm:animLvl val="lvl"/>
          <dgm:resizeHandles val="exact"/>
        </dgm:presLayoutVars>
      </dgm:prSet>
      <dgm:spPr/>
    </dgm:pt>
    <dgm:pt modelId="{A440D6A3-A36D-4054-90A9-E6B062DB4510}" type="pres">
      <dgm:prSet presAssocID="{0356168A-6D25-4F6C-8521-453EBD02BD01}" presName="boxAndChildren" presStyleCnt="0"/>
      <dgm:spPr/>
    </dgm:pt>
    <dgm:pt modelId="{58F812E2-79C9-4C6A-876D-D44221AF0E0C}" type="pres">
      <dgm:prSet presAssocID="{0356168A-6D25-4F6C-8521-453EBD02BD01}" presName="parentTextBox" presStyleLbl="node1" presStyleIdx="0" presStyleCnt="2"/>
      <dgm:spPr/>
    </dgm:pt>
    <dgm:pt modelId="{9EFF4423-879C-47AB-AB5F-B3B526392BA2}" type="pres">
      <dgm:prSet presAssocID="{0356168A-6D25-4F6C-8521-453EBD02BD01}" presName="entireBox" presStyleLbl="node1" presStyleIdx="0" presStyleCnt="2"/>
      <dgm:spPr/>
    </dgm:pt>
    <dgm:pt modelId="{F2F78736-4BF9-42ED-90B3-3F9840A48484}" type="pres">
      <dgm:prSet presAssocID="{0356168A-6D25-4F6C-8521-453EBD02BD01}" presName="descendantBox" presStyleCnt="0"/>
      <dgm:spPr/>
    </dgm:pt>
    <dgm:pt modelId="{BF7BA348-40B0-48B1-BCC7-0D986D9CCBAC}" type="pres">
      <dgm:prSet presAssocID="{AF2E3F3D-D14C-495D-805F-9AEB65DC7364}" presName="childTextBox" presStyleLbl="fgAccFollowNode1" presStyleIdx="0" presStyleCnt="4">
        <dgm:presLayoutVars>
          <dgm:bulletEnabled val="1"/>
        </dgm:presLayoutVars>
      </dgm:prSet>
      <dgm:spPr/>
    </dgm:pt>
    <dgm:pt modelId="{856ABA31-1725-4F69-9189-EF77B3FC213D}" type="pres">
      <dgm:prSet presAssocID="{82C46667-EB92-4F03-B904-CE4562DFA094}" presName="sp" presStyleCnt="0"/>
      <dgm:spPr/>
    </dgm:pt>
    <dgm:pt modelId="{0C9C68BD-6BB4-4AAF-9932-AC158B926870}" type="pres">
      <dgm:prSet presAssocID="{07DC2F23-C6DF-49D3-B8AA-4BC9939F479B}" presName="arrowAndChildren" presStyleCnt="0"/>
      <dgm:spPr/>
    </dgm:pt>
    <dgm:pt modelId="{DEFD4DF8-E554-451C-B38E-1A809E535E10}" type="pres">
      <dgm:prSet presAssocID="{07DC2F23-C6DF-49D3-B8AA-4BC9939F479B}" presName="parentTextArrow" presStyleLbl="node1" presStyleIdx="0" presStyleCnt="2"/>
      <dgm:spPr/>
    </dgm:pt>
    <dgm:pt modelId="{8FAC0A67-FC1A-471C-99C4-0D547C8C9B90}" type="pres">
      <dgm:prSet presAssocID="{07DC2F23-C6DF-49D3-B8AA-4BC9939F479B}" presName="arrow" presStyleLbl="node1" presStyleIdx="1" presStyleCnt="2"/>
      <dgm:spPr/>
    </dgm:pt>
    <dgm:pt modelId="{DD343308-32D7-41E7-91BD-F7C5A63DE644}" type="pres">
      <dgm:prSet presAssocID="{07DC2F23-C6DF-49D3-B8AA-4BC9939F479B}" presName="descendantArrow" presStyleCnt="0"/>
      <dgm:spPr/>
    </dgm:pt>
    <dgm:pt modelId="{9FD68653-F0C9-455A-9465-F6B2C45E6A95}" type="pres">
      <dgm:prSet presAssocID="{501F08D9-B067-45C0-AD7A-BB7044C7D09B}" presName="childTextArrow" presStyleLbl="fgAccFollowNode1" presStyleIdx="1" presStyleCnt="4">
        <dgm:presLayoutVars>
          <dgm:bulletEnabled val="1"/>
        </dgm:presLayoutVars>
      </dgm:prSet>
      <dgm:spPr/>
    </dgm:pt>
    <dgm:pt modelId="{296AC0AB-A4B3-405D-A538-30DFF0E0AD0D}" type="pres">
      <dgm:prSet presAssocID="{251BA55F-C3D4-48E5-9B05-7EC8A7671D43}" presName="childTextArrow" presStyleLbl="fgAccFollowNode1" presStyleIdx="2" presStyleCnt="4">
        <dgm:presLayoutVars>
          <dgm:bulletEnabled val="1"/>
        </dgm:presLayoutVars>
      </dgm:prSet>
      <dgm:spPr/>
    </dgm:pt>
    <dgm:pt modelId="{97E75633-4A8F-4080-B47E-F422283BC3D1}" type="pres">
      <dgm:prSet presAssocID="{FFB8FBF5-2C97-4F37-9462-449DF42B35E2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4C661D00-6E10-450C-B246-2AAE867FBF81}" type="presOf" srcId="{07DC2F23-C6DF-49D3-B8AA-4BC9939F479B}" destId="{DEFD4DF8-E554-451C-B38E-1A809E535E10}" srcOrd="0" destOrd="0" presId="urn:microsoft.com/office/officeart/2005/8/layout/process4"/>
    <dgm:cxn modelId="{054E5531-4549-4FEF-A68E-CA49CF260447}" type="presOf" srcId="{26533725-149D-4022-B00B-23EBD5F56174}" destId="{A2A53D3B-3BF6-46D7-9E27-D3739E24CA9C}" srcOrd="0" destOrd="0" presId="urn:microsoft.com/office/officeart/2005/8/layout/process4"/>
    <dgm:cxn modelId="{2D351A38-F7FE-4EAE-9F84-34A9061206AB}" srcId="{26533725-149D-4022-B00B-23EBD5F56174}" destId="{07DC2F23-C6DF-49D3-B8AA-4BC9939F479B}" srcOrd="0" destOrd="0" parTransId="{5DFD1C52-7E57-4477-AF06-887FCAB704FC}" sibTransId="{82C46667-EB92-4F03-B904-CE4562DFA094}"/>
    <dgm:cxn modelId="{9DF12C40-C319-4EFA-8EAF-9DB522B1D959}" srcId="{07DC2F23-C6DF-49D3-B8AA-4BC9939F479B}" destId="{FFB8FBF5-2C97-4F37-9462-449DF42B35E2}" srcOrd="2" destOrd="0" parTransId="{86B6E65F-C45C-4C80-8FE0-373A14F34D26}" sibTransId="{728A9AC1-E191-45D8-8138-B02E152343D4}"/>
    <dgm:cxn modelId="{2BF9D370-93AF-455E-B850-4032CDB420AD}" srcId="{26533725-149D-4022-B00B-23EBD5F56174}" destId="{0356168A-6D25-4F6C-8521-453EBD02BD01}" srcOrd="1" destOrd="0" parTransId="{7A1095D2-3B30-4D50-9F34-661B0327C4F1}" sibTransId="{ED98070B-9D12-4ADE-A833-D8FCE1FF5495}"/>
    <dgm:cxn modelId="{CF8F8283-98AA-4B3E-A3AB-B81926830E24}" srcId="{07DC2F23-C6DF-49D3-B8AA-4BC9939F479B}" destId="{251BA55F-C3D4-48E5-9B05-7EC8A7671D43}" srcOrd="1" destOrd="0" parTransId="{3475DF91-18AC-456B-A829-CC004033E9A4}" sibTransId="{C0B53189-82F9-42E4-869C-C283B086153C}"/>
    <dgm:cxn modelId="{B9CB9E89-7634-4214-A9F6-F3F49CBA96BF}" type="presOf" srcId="{501F08D9-B067-45C0-AD7A-BB7044C7D09B}" destId="{9FD68653-F0C9-455A-9465-F6B2C45E6A95}" srcOrd="0" destOrd="0" presId="urn:microsoft.com/office/officeart/2005/8/layout/process4"/>
    <dgm:cxn modelId="{9067B39C-F57E-4885-9DFA-B1C22A09FF06}" type="presOf" srcId="{FFB8FBF5-2C97-4F37-9462-449DF42B35E2}" destId="{97E75633-4A8F-4080-B47E-F422283BC3D1}" srcOrd="0" destOrd="0" presId="urn:microsoft.com/office/officeart/2005/8/layout/process4"/>
    <dgm:cxn modelId="{36D9C7AA-966C-41D0-926A-2D509D659E24}" type="presOf" srcId="{0356168A-6D25-4F6C-8521-453EBD02BD01}" destId="{9EFF4423-879C-47AB-AB5F-B3B526392BA2}" srcOrd="1" destOrd="0" presId="urn:microsoft.com/office/officeart/2005/8/layout/process4"/>
    <dgm:cxn modelId="{6F8AE0BD-AF7F-40EC-A11D-9825D42F832C}" type="presOf" srcId="{AF2E3F3D-D14C-495D-805F-9AEB65DC7364}" destId="{BF7BA348-40B0-48B1-BCC7-0D986D9CCBAC}" srcOrd="0" destOrd="0" presId="urn:microsoft.com/office/officeart/2005/8/layout/process4"/>
    <dgm:cxn modelId="{40D070BF-D5A2-4043-A47D-CCAA0EE3EFE0}" type="presOf" srcId="{0356168A-6D25-4F6C-8521-453EBD02BD01}" destId="{58F812E2-79C9-4C6A-876D-D44221AF0E0C}" srcOrd="0" destOrd="0" presId="urn:microsoft.com/office/officeart/2005/8/layout/process4"/>
    <dgm:cxn modelId="{82ECF6C1-A0D4-4924-B5B7-7AEEC18C94A7}" srcId="{0356168A-6D25-4F6C-8521-453EBD02BD01}" destId="{AF2E3F3D-D14C-495D-805F-9AEB65DC7364}" srcOrd="0" destOrd="0" parTransId="{489224CB-8FC2-429E-B928-EA435C44A314}" sibTransId="{9AD563F9-B5C3-4313-B3F6-B602989758C6}"/>
    <dgm:cxn modelId="{254C61DD-0089-4E8B-962A-F713E4A9B066}" type="presOf" srcId="{251BA55F-C3D4-48E5-9B05-7EC8A7671D43}" destId="{296AC0AB-A4B3-405D-A538-30DFF0E0AD0D}" srcOrd="0" destOrd="0" presId="urn:microsoft.com/office/officeart/2005/8/layout/process4"/>
    <dgm:cxn modelId="{D8C136EB-D86B-42BE-9463-782C3C5EF0D0}" srcId="{07DC2F23-C6DF-49D3-B8AA-4BC9939F479B}" destId="{501F08D9-B067-45C0-AD7A-BB7044C7D09B}" srcOrd="0" destOrd="0" parTransId="{F04D720A-4D3A-421E-B919-E64C314E90CA}" sibTransId="{D7DF92D3-58B8-4C1D-802D-7DE0F0332EC1}"/>
    <dgm:cxn modelId="{A1CEC3F7-DC24-4DF6-A15C-FD2E30535DB9}" type="presOf" srcId="{07DC2F23-C6DF-49D3-B8AA-4BC9939F479B}" destId="{8FAC0A67-FC1A-471C-99C4-0D547C8C9B90}" srcOrd="1" destOrd="0" presId="urn:microsoft.com/office/officeart/2005/8/layout/process4"/>
    <dgm:cxn modelId="{C8186499-0968-43B1-8C51-1B6157C8CFB2}" type="presParOf" srcId="{A2A53D3B-3BF6-46D7-9E27-D3739E24CA9C}" destId="{A440D6A3-A36D-4054-90A9-E6B062DB4510}" srcOrd="0" destOrd="0" presId="urn:microsoft.com/office/officeart/2005/8/layout/process4"/>
    <dgm:cxn modelId="{EAE279BD-65D6-4831-AA04-5EED7874B74E}" type="presParOf" srcId="{A440D6A3-A36D-4054-90A9-E6B062DB4510}" destId="{58F812E2-79C9-4C6A-876D-D44221AF0E0C}" srcOrd="0" destOrd="0" presId="urn:microsoft.com/office/officeart/2005/8/layout/process4"/>
    <dgm:cxn modelId="{6F2A8036-474C-4CB1-A522-267D4424E09B}" type="presParOf" srcId="{A440D6A3-A36D-4054-90A9-E6B062DB4510}" destId="{9EFF4423-879C-47AB-AB5F-B3B526392BA2}" srcOrd="1" destOrd="0" presId="urn:microsoft.com/office/officeart/2005/8/layout/process4"/>
    <dgm:cxn modelId="{16EC34B4-A0CE-47C5-A177-F21F90C67EF4}" type="presParOf" srcId="{A440D6A3-A36D-4054-90A9-E6B062DB4510}" destId="{F2F78736-4BF9-42ED-90B3-3F9840A48484}" srcOrd="2" destOrd="0" presId="urn:microsoft.com/office/officeart/2005/8/layout/process4"/>
    <dgm:cxn modelId="{019D59BA-C0D1-4F81-A27F-03A5DE14318E}" type="presParOf" srcId="{F2F78736-4BF9-42ED-90B3-3F9840A48484}" destId="{BF7BA348-40B0-48B1-BCC7-0D986D9CCBAC}" srcOrd="0" destOrd="0" presId="urn:microsoft.com/office/officeart/2005/8/layout/process4"/>
    <dgm:cxn modelId="{14A0E8C6-4B1C-4ADB-B18E-404D5D492718}" type="presParOf" srcId="{A2A53D3B-3BF6-46D7-9E27-D3739E24CA9C}" destId="{856ABA31-1725-4F69-9189-EF77B3FC213D}" srcOrd="1" destOrd="0" presId="urn:microsoft.com/office/officeart/2005/8/layout/process4"/>
    <dgm:cxn modelId="{D998D59F-5530-4682-8454-00FB8C41E4F5}" type="presParOf" srcId="{A2A53D3B-3BF6-46D7-9E27-D3739E24CA9C}" destId="{0C9C68BD-6BB4-4AAF-9932-AC158B926870}" srcOrd="2" destOrd="0" presId="urn:microsoft.com/office/officeart/2005/8/layout/process4"/>
    <dgm:cxn modelId="{35ADA5C8-CC8A-4909-9152-EFFCBFEEFDCA}" type="presParOf" srcId="{0C9C68BD-6BB4-4AAF-9932-AC158B926870}" destId="{DEFD4DF8-E554-451C-B38E-1A809E535E10}" srcOrd="0" destOrd="0" presId="urn:microsoft.com/office/officeart/2005/8/layout/process4"/>
    <dgm:cxn modelId="{8FEA91A0-6957-4896-8CDA-216C1575CF45}" type="presParOf" srcId="{0C9C68BD-6BB4-4AAF-9932-AC158B926870}" destId="{8FAC0A67-FC1A-471C-99C4-0D547C8C9B90}" srcOrd="1" destOrd="0" presId="urn:microsoft.com/office/officeart/2005/8/layout/process4"/>
    <dgm:cxn modelId="{18024344-7BB4-4104-9C0C-156B987B5261}" type="presParOf" srcId="{0C9C68BD-6BB4-4AAF-9932-AC158B926870}" destId="{DD343308-32D7-41E7-91BD-F7C5A63DE644}" srcOrd="2" destOrd="0" presId="urn:microsoft.com/office/officeart/2005/8/layout/process4"/>
    <dgm:cxn modelId="{97AAB07A-1C08-4B9B-A491-6785091AD0BD}" type="presParOf" srcId="{DD343308-32D7-41E7-91BD-F7C5A63DE644}" destId="{9FD68653-F0C9-455A-9465-F6B2C45E6A95}" srcOrd="0" destOrd="0" presId="urn:microsoft.com/office/officeart/2005/8/layout/process4"/>
    <dgm:cxn modelId="{7418961F-1CDB-40C8-9592-F0EDB476F466}" type="presParOf" srcId="{DD343308-32D7-41E7-91BD-F7C5A63DE644}" destId="{296AC0AB-A4B3-405D-A538-30DFF0E0AD0D}" srcOrd="1" destOrd="0" presId="urn:microsoft.com/office/officeart/2005/8/layout/process4"/>
    <dgm:cxn modelId="{9E9D15D8-14E4-4E06-88F7-1B7D75045E60}" type="presParOf" srcId="{DD343308-32D7-41E7-91BD-F7C5A63DE644}" destId="{97E75633-4A8F-4080-B47E-F422283BC3D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AD0FAB-859F-4949-A795-75C123897617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C745E0C7-CE81-42AB-84DE-17ADB0471FEC}">
      <dgm:prSet/>
      <dgm:spPr/>
      <dgm:t>
        <a:bodyPr/>
        <a:lstStyle/>
        <a:p>
          <a:r>
            <a:rPr lang="en-US"/>
            <a:t>CloudTrail</a:t>
          </a:r>
        </a:p>
      </dgm:t>
    </dgm:pt>
    <dgm:pt modelId="{249C4195-0AD9-4C0B-9304-6ACF8D3BF439}" type="parTrans" cxnId="{5F654007-92B4-4633-A3FC-0F95B7309567}">
      <dgm:prSet/>
      <dgm:spPr/>
      <dgm:t>
        <a:bodyPr/>
        <a:lstStyle/>
        <a:p>
          <a:endParaRPr lang="en-US"/>
        </a:p>
      </dgm:t>
    </dgm:pt>
    <dgm:pt modelId="{540E83E1-4E20-40BB-B0FE-7C6CEF83493C}" type="sibTrans" cxnId="{5F654007-92B4-4633-A3FC-0F95B7309567}">
      <dgm:prSet/>
      <dgm:spPr/>
      <dgm:t>
        <a:bodyPr/>
        <a:lstStyle/>
        <a:p>
          <a:endParaRPr lang="en-US"/>
        </a:p>
      </dgm:t>
    </dgm:pt>
    <dgm:pt modelId="{05D5FBCA-7151-416F-9E97-F471CDC866A7}">
      <dgm:prSet/>
      <dgm:spPr/>
      <dgm:t>
        <a:bodyPr/>
        <a:lstStyle/>
        <a:p>
          <a:r>
            <a:rPr lang="en-US"/>
            <a:t>VPC Logs</a:t>
          </a:r>
        </a:p>
      </dgm:t>
    </dgm:pt>
    <dgm:pt modelId="{4AA3A880-43B9-4B57-87ED-29DD990427BB}" type="parTrans" cxnId="{4AF0B1CD-8C1C-4AD7-8B17-8A6868820C5F}">
      <dgm:prSet/>
      <dgm:spPr/>
      <dgm:t>
        <a:bodyPr/>
        <a:lstStyle/>
        <a:p>
          <a:endParaRPr lang="en-US"/>
        </a:p>
      </dgm:t>
    </dgm:pt>
    <dgm:pt modelId="{77B2E4F2-799D-42B7-A2F7-C115D6B96CAB}" type="sibTrans" cxnId="{4AF0B1CD-8C1C-4AD7-8B17-8A6868820C5F}">
      <dgm:prSet/>
      <dgm:spPr/>
      <dgm:t>
        <a:bodyPr/>
        <a:lstStyle/>
        <a:p>
          <a:endParaRPr lang="en-US"/>
        </a:p>
      </dgm:t>
    </dgm:pt>
    <dgm:pt modelId="{889A739C-9E4A-4507-9AE8-D8E500FD7470}">
      <dgm:prSet/>
      <dgm:spPr/>
      <dgm:t>
        <a:bodyPr/>
        <a:lstStyle/>
        <a:p>
          <a:r>
            <a:rPr lang="en-US"/>
            <a:t>DNS Logs</a:t>
          </a:r>
        </a:p>
      </dgm:t>
    </dgm:pt>
    <dgm:pt modelId="{AE20987E-AC15-4210-B801-F47A7F29F326}" type="parTrans" cxnId="{576CEDCD-AAA9-4086-82C5-CD1611715F24}">
      <dgm:prSet/>
      <dgm:spPr/>
      <dgm:t>
        <a:bodyPr/>
        <a:lstStyle/>
        <a:p>
          <a:endParaRPr lang="en-US"/>
        </a:p>
      </dgm:t>
    </dgm:pt>
    <dgm:pt modelId="{8E3BECCF-2D0F-4801-A266-D4350FD06322}" type="sibTrans" cxnId="{576CEDCD-AAA9-4086-82C5-CD1611715F24}">
      <dgm:prSet/>
      <dgm:spPr/>
      <dgm:t>
        <a:bodyPr/>
        <a:lstStyle/>
        <a:p>
          <a:endParaRPr lang="en-US"/>
        </a:p>
      </dgm:t>
    </dgm:pt>
    <dgm:pt modelId="{E8BA3EEB-B698-40ED-ADE7-33BBD6ADAF36}" type="pres">
      <dgm:prSet presAssocID="{29AD0FAB-859F-4949-A795-75C123897617}" presName="vert0" presStyleCnt="0">
        <dgm:presLayoutVars>
          <dgm:dir/>
          <dgm:animOne val="branch"/>
          <dgm:animLvl val="lvl"/>
        </dgm:presLayoutVars>
      </dgm:prSet>
      <dgm:spPr/>
    </dgm:pt>
    <dgm:pt modelId="{AEB94E35-F612-489C-9088-FE084E33DC3F}" type="pres">
      <dgm:prSet presAssocID="{C745E0C7-CE81-42AB-84DE-17ADB0471FEC}" presName="thickLine" presStyleLbl="alignNode1" presStyleIdx="0" presStyleCnt="3"/>
      <dgm:spPr/>
    </dgm:pt>
    <dgm:pt modelId="{0F9D1FA0-71C2-47AF-A3AC-A22B2147096F}" type="pres">
      <dgm:prSet presAssocID="{C745E0C7-CE81-42AB-84DE-17ADB0471FEC}" presName="horz1" presStyleCnt="0"/>
      <dgm:spPr/>
    </dgm:pt>
    <dgm:pt modelId="{94A6D285-30F8-42BD-B8A1-772CF180B3E2}" type="pres">
      <dgm:prSet presAssocID="{C745E0C7-CE81-42AB-84DE-17ADB0471FEC}" presName="tx1" presStyleLbl="revTx" presStyleIdx="0" presStyleCnt="3"/>
      <dgm:spPr/>
    </dgm:pt>
    <dgm:pt modelId="{DBF79115-FB1B-4046-887A-A821298A1290}" type="pres">
      <dgm:prSet presAssocID="{C745E0C7-CE81-42AB-84DE-17ADB0471FEC}" presName="vert1" presStyleCnt="0"/>
      <dgm:spPr/>
    </dgm:pt>
    <dgm:pt modelId="{8F3CBACF-7C9D-4F8D-AA15-93E45E1EC16E}" type="pres">
      <dgm:prSet presAssocID="{05D5FBCA-7151-416F-9E97-F471CDC866A7}" presName="thickLine" presStyleLbl="alignNode1" presStyleIdx="1" presStyleCnt="3"/>
      <dgm:spPr/>
    </dgm:pt>
    <dgm:pt modelId="{71C86CB0-3215-4154-ABE3-EF20A898960E}" type="pres">
      <dgm:prSet presAssocID="{05D5FBCA-7151-416F-9E97-F471CDC866A7}" presName="horz1" presStyleCnt="0"/>
      <dgm:spPr/>
    </dgm:pt>
    <dgm:pt modelId="{1D0A7782-B9FF-4C16-8E19-CABB09D1CF24}" type="pres">
      <dgm:prSet presAssocID="{05D5FBCA-7151-416F-9E97-F471CDC866A7}" presName="tx1" presStyleLbl="revTx" presStyleIdx="1" presStyleCnt="3"/>
      <dgm:spPr/>
    </dgm:pt>
    <dgm:pt modelId="{28BA6DA0-59F3-4CD7-BEC1-EBD45A2721A6}" type="pres">
      <dgm:prSet presAssocID="{05D5FBCA-7151-416F-9E97-F471CDC866A7}" presName="vert1" presStyleCnt="0"/>
      <dgm:spPr/>
    </dgm:pt>
    <dgm:pt modelId="{B18B728E-7CF6-472C-AA8D-02534F0420B6}" type="pres">
      <dgm:prSet presAssocID="{889A739C-9E4A-4507-9AE8-D8E500FD7470}" presName="thickLine" presStyleLbl="alignNode1" presStyleIdx="2" presStyleCnt="3"/>
      <dgm:spPr/>
    </dgm:pt>
    <dgm:pt modelId="{89E96A5E-65AA-432E-887D-5D49EA60F571}" type="pres">
      <dgm:prSet presAssocID="{889A739C-9E4A-4507-9AE8-D8E500FD7470}" presName="horz1" presStyleCnt="0"/>
      <dgm:spPr/>
    </dgm:pt>
    <dgm:pt modelId="{8101BAC3-CFAC-434F-8F61-75DE6F9DE9E7}" type="pres">
      <dgm:prSet presAssocID="{889A739C-9E4A-4507-9AE8-D8E500FD7470}" presName="tx1" presStyleLbl="revTx" presStyleIdx="2" presStyleCnt="3"/>
      <dgm:spPr/>
    </dgm:pt>
    <dgm:pt modelId="{458ADC75-C6BE-44C2-8FD4-D09417FE3B3B}" type="pres">
      <dgm:prSet presAssocID="{889A739C-9E4A-4507-9AE8-D8E500FD7470}" presName="vert1" presStyleCnt="0"/>
      <dgm:spPr/>
    </dgm:pt>
  </dgm:ptLst>
  <dgm:cxnLst>
    <dgm:cxn modelId="{5F654007-92B4-4633-A3FC-0F95B7309567}" srcId="{29AD0FAB-859F-4949-A795-75C123897617}" destId="{C745E0C7-CE81-42AB-84DE-17ADB0471FEC}" srcOrd="0" destOrd="0" parTransId="{249C4195-0AD9-4C0B-9304-6ACF8D3BF439}" sibTransId="{540E83E1-4E20-40BB-B0FE-7C6CEF83493C}"/>
    <dgm:cxn modelId="{80E59368-27A4-4251-84DD-0A99AC4CF412}" type="presOf" srcId="{C745E0C7-CE81-42AB-84DE-17ADB0471FEC}" destId="{94A6D285-30F8-42BD-B8A1-772CF180B3E2}" srcOrd="0" destOrd="0" presId="urn:microsoft.com/office/officeart/2008/layout/LinedList"/>
    <dgm:cxn modelId="{F068AC4A-136A-47C9-AD38-637BB73E59B1}" type="presOf" srcId="{05D5FBCA-7151-416F-9E97-F471CDC866A7}" destId="{1D0A7782-B9FF-4C16-8E19-CABB09D1CF24}" srcOrd="0" destOrd="0" presId="urn:microsoft.com/office/officeart/2008/layout/LinedList"/>
    <dgm:cxn modelId="{9403AD93-0EA7-469D-8130-57F28092B710}" type="presOf" srcId="{29AD0FAB-859F-4949-A795-75C123897617}" destId="{E8BA3EEB-B698-40ED-ADE7-33BBD6ADAF36}" srcOrd="0" destOrd="0" presId="urn:microsoft.com/office/officeart/2008/layout/LinedList"/>
    <dgm:cxn modelId="{4AF0B1CD-8C1C-4AD7-8B17-8A6868820C5F}" srcId="{29AD0FAB-859F-4949-A795-75C123897617}" destId="{05D5FBCA-7151-416F-9E97-F471CDC866A7}" srcOrd="1" destOrd="0" parTransId="{4AA3A880-43B9-4B57-87ED-29DD990427BB}" sibTransId="{77B2E4F2-799D-42B7-A2F7-C115D6B96CAB}"/>
    <dgm:cxn modelId="{576CEDCD-AAA9-4086-82C5-CD1611715F24}" srcId="{29AD0FAB-859F-4949-A795-75C123897617}" destId="{889A739C-9E4A-4507-9AE8-D8E500FD7470}" srcOrd="2" destOrd="0" parTransId="{AE20987E-AC15-4210-B801-F47A7F29F326}" sibTransId="{8E3BECCF-2D0F-4801-A266-D4350FD06322}"/>
    <dgm:cxn modelId="{5E848AE4-09F9-4D3F-94FD-BA1F646C277D}" type="presOf" srcId="{889A739C-9E4A-4507-9AE8-D8E500FD7470}" destId="{8101BAC3-CFAC-434F-8F61-75DE6F9DE9E7}" srcOrd="0" destOrd="0" presId="urn:microsoft.com/office/officeart/2008/layout/LinedList"/>
    <dgm:cxn modelId="{2E7D7106-D0C5-4002-B329-CC7DAE57562A}" type="presParOf" srcId="{E8BA3EEB-B698-40ED-ADE7-33BBD6ADAF36}" destId="{AEB94E35-F612-489C-9088-FE084E33DC3F}" srcOrd="0" destOrd="0" presId="urn:microsoft.com/office/officeart/2008/layout/LinedList"/>
    <dgm:cxn modelId="{9E12137B-E093-4BF4-A45D-B4D5B96DCC9F}" type="presParOf" srcId="{E8BA3EEB-B698-40ED-ADE7-33BBD6ADAF36}" destId="{0F9D1FA0-71C2-47AF-A3AC-A22B2147096F}" srcOrd="1" destOrd="0" presId="urn:microsoft.com/office/officeart/2008/layout/LinedList"/>
    <dgm:cxn modelId="{795A3E70-5FE9-4B4A-A762-252A34B94A80}" type="presParOf" srcId="{0F9D1FA0-71C2-47AF-A3AC-A22B2147096F}" destId="{94A6D285-30F8-42BD-B8A1-772CF180B3E2}" srcOrd="0" destOrd="0" presId="urn:microsoft.com/office/officeart/2008/layout/LinedList"/>
    <dgm:cxn modelId="{63EAD835-AE4B-4590-AC77-5D2065CFBD0F}" type="presParOf" srcId="{0F9D1FA0-71C2-47AF-A3AC-A22B2147096F}" destId="{DBF79115-FB1B-4046-887A-A821298A1290}" srcOrd="1" destOrd="0" presId="urn:microsoft.com/office/officeart/2008/layout/LinedList"/>
    <dgm:cxn modelId="{31AD3AA5-CC3E-4E96-800C-480AC0F0B6CC}" type="presParOf" srcId="{E8BA3EEB-B698-40ED-ADE7-33BBD6ADAF36}" destId="{8F3CBACF-7C9D-4F8D-AA15-93E45E1EC16E}" srcOrd="2" destOrd="0" presId="urn:microsoft.com/office/officeart/2008/layout/LinedList"/>
    <dgm:cxn modelId="{F63FC549-86EF-413B-8F73-309253423297}" type="presParOf" srcId="{E8BA3EEB-B698-40ED-ADE7-33BBD6ADAF36}" destId="{71C86CB0-3215-4154-ABE3-EF20A898960E}" srcOrd="3" destOrd="0" presId="urn:microsoft.com/office/officeart/2008/layout/LinedList"/>
    <dgm:cxn modelId="{DD5D55FB-85D4-44BD-85C3-1E16953E0DF2}" type="presParOf" srcId="{71C86CB0-3215-4154-ABE3-EF20A898960E}" destId="{1D0A7782-B9FF-4C16-8E19-CABB09D1CF24}" srcOrd="0" destOrd="0" presId="urn:microsoft.com/office/officeart/2008/layout/LinedList"/>
    <dgm:cxn modelId="{C0554F55-0E94-40CD-B738-D4AD22D56E41}" type="presParOf" srcId="{71C86CB0-3215-4154-ABE3-EF20A898960E}" destId="{28BA6DA0-59F3-4CD7-BEC1-EBD45A2721A6}" srcOrd="1" destOrd="0" presId="urn:microsoft.com/office/officeart/2008/layout/LinedList"/>
    <dgm:cxn modelId="{D3A0B0BA-0080-4944-B68E-2D076D582A4D}" type="presParOf" srcId="{E8BA3EEB-B698-40ED-ADE7-33BBD6ADAF36}" destId="{B18B728E-7CF6-472C-AA8D-02534F0420B6}" srcOrd="4" destOrd="0" presId="urn:microsoft.com/office/officeart/2008/layout/LinedList"/>
    <dgm:cxn modelId="{CC8A5C48-FB0F-467A-8829-543CAECAD378}" type="presParOf" srcId="{E8BA3EEB-B698-40ED-ADE7-33BBD6ADAF36}" destId="{89E96A5E-65AA-432E-887D-5D49EA60F571}" srcOrd="5" destOrd="0" presId="urn:microsoft.com/office/officeart/2008/layout/LinedList"/>
    <dgm:cxn modelId="{E88C97CF-F4A9-446B-9456-4799FE36AB99}" type="presParOf" srcId="{89E96A5E-65AA-432E-887D-5D49EA60F571}" destId="{8101BAC3-CFAC-434F-8F61-75DE6F9DE9E7}" srcOrd="0" destOrd="0" presId="urn:microsoft.com/office/officeart/2008/layout/LinedList"/>
    <dgm:cxn modelId="{C44385E9-B759-48AC-B542-3BFB643E9FDF}" type="presParOf" srcId="{89E96A5E-65AA-432E-887D-5D49EA60F571}" destId="{458ADC75-C6BE-44C2-8FD4-D09417FE3B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F4423-879C-47AB-AB5F-B3B526392BA2}">
      <dsp:nvSpPr>
        <dsp:cNvPr id="0" name=""/>
        <dsp:cNvSpPr/>
      </dsp:nvSpPr>
      <dsp:spPr>
        <a:xfrm>
          <a:off x="0" y="2269896"/>
          <a:ext cx="10058399" cy="14892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uses threat intelligence feeds, such as lists of malicious IPs and domains, and machine learning to identify unexpected and potentially unauthorized and malicious activity within your AWS environment</a:t>
          </a:r>
        </a:p>
      </dsp:txBody>
      <dsp:txXfrm>
        <a:off x="0" y="2269896"/>
        <a:ext cx="10058399" cy="804220"/>
      </dsp:txXfrm>
    </dsp:sp>
    <dsp:sp modelId="{BF7BA348-40B0-48B1-BCC7-0D986D9CCBAC}">
      <dsp:nvSpPr>
        <dsp:cNvPr id="0" name=""/>
        <dsp:cNvSpPr/>
      </dsp:nvSpPr>
      <dsp:spPr>
        <a:xfrm>
          <a:off x="0" y="3044332"/>
          <a:ext cx="10058399" cy="68507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can include issues like escalations of privileges, uses of exposed credentials, or communication with malicious IPs, URLs, or domains</a:t>
          </a:r>
        </a:p>
      </dsp:txBody>
      <dsp:txXfrm>
        <a:off x="0" y="3044332"/>
        <a:ext cx="10058399" cy="685077"/>
      </dsp:txXfrm>
    </dsp:sp>
    <dsp:sp modelId="{8FAC0A67-FC1A-471C-99C4-0D547C8C9B90}">
      <dsp:nvSpPr>
        <dsp:cNvPr id="0" name=""/>
        <dsp:cNvSpPr/>
      </dsp:nvSpPr>
      <dsp:spPr>
        <a:xfrm rot="10800000">
          <a:off x="0" y="1695"/>
          <a:ext cx="10058399" cy="2290540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Amazon GuardDuty is a continuous security monitoring service that analyzes and processes the following data sources:</a:t>
          </a:r>
        </a:p>
      </dsp:txBody>
      <dsp:txXfrm rot="-10800000">
        <a:off x="0" y="1695"/>
        <a:ext cx="10058399" cy="803979"/>
      </dsp:txXfrm>
    </dsp:sp>
    <dsp:sp modelId="{9FD68653-F0C9-455A-9465-F6B2C45E6A95}">
      <dsp:nvSpPr>
        <dsp:cNvPr id="0" name=""/>
        <dsp:cNvSpPr/>
      </dsp:nvSpPr>
      <dsp:spPr>
        <a:xfrm>
          <a:off x="4911" y="805675"/>
          <a:ext cx="3349525" cy="6848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VPC Flow Logs</a:t>
          </a:r>
        </a:p>
      </dsp:txBody>
      <dsp:txXfrm>
        <a:off x="4911" y="805675"/>
        <a:ext cx="3349525" cy="684871"/>
      </dsp:txXfrm>
    </dsp:sp>
    <dsp:sp modelId="{296AC0AB-A4B3-405D-A538-30DFF0E0AD0D}">
      <dsp:nvSpPr>
        <dsp:cNvPr id="0" name=""/>
        <dsp:cNvSpPr/>
      </dsp:nvSpPr>
      <dsp:spPr>
        <a:xfrm>
          <a:off x="3354437" y="805675"/>
          <a:ext cx="3349525" cy="6848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AWS CloudTrail event logs</a:t>
          </a:r>
        </a:p>
      </dsp:txBody>
      <dsp:txXfrm>
        <a:off x="3354437" y="805675"/>
        <a:ext cx="3349525" cy="684871"/>
      </dsp:txXfrm>
    </dsp:sp>
    <dsp:sp modelId="{97E75633-4A8F-4080-B47E-F422283BC3D1}">
      <dsp:nvSpPr>
        <dsp:cNvPr id="0" name=""/>
        <dsp:cNvSpPr/>
      </dsp:nvSpPr>
      <dsp:spPr>
        <a:xfrm>
          <a:off x="6703962" y="805675"/>
          <a:ext cx="3349525" cy="6848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DNS logs</a:t>
          </a:r>
        </a:p>
      </dsp:txBody>
      <dsp:txXfrm>
        <a:off x="6703962" y="805675"/>
        <a:ext cx="3349525" cy="684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94E35-F612-489C-9088-FE084E33DC3F}">
      <dsp:nvSpPr>
        <dsp:cNvPr id="0" name=""/>
        <dsp:cNvSpPr/>
      </dsp:nvSpPr>
      <dsp:spPr>
        <a:xfrm>
          <a:off x="0" y="1960"/>
          <a:ext cx="57975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6D285-30F8-42BD-B8A1-772CF180B3E2}">
      <dsp:nvSpPr>
        <dsp:cNvPr id="0" name=""/>
        <dsp:cNvSpPr/>
      </dsp:nvSpPr>
      <dsp:spPr>
        <a:xfrm>
          <a:off x="0" y="1960"/>
          <a:ext cx="5797550" cy="133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CloudTrail</a:t>
          </a:r>
        </a:p>
      </dsp:txBody>
      <dsp:txXfrm>
        <a:off x="0" y="1960"/>
        <a:ext cx="5797550" cy="1337107"/>
      </dsp:txXfrm>
    </dsp:sp>
    <dsp:sp modelId="{8F3CBACF-7C9D-4F8D-AA15-93E45E1EC16E}">
      <dsp:nvSpPr>
        <dsp:cNvPr id="0" name=""/>
        <dsp:cNvSpPr/>
      </dsp:nvSpPr>
      <dsp:spPr>
        <a:xfrm>
          <a:off x="0" y="1339068"/>
          <a:ext cx="57975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A7782-B9FF-4C16-8E19-CABB09D1CF24}">
      <dsp:nvSpPr>
        <dsp:cNvPr id="0" name=""/>
        <dsp:cNvSpPr/>
      </dsp:nvSpPr>
      <dsp:spPr>
        <a:xfrm>
          <a:off x="0" y="1339068"/>
          <a:ext cx="5797550" cy="133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VPC Logs</a:t>
          </a:r>
        </a:p>
      </dsp:txBody>
      <dsp:txXfrm>
        <a:off x="0" y="1339068"/>
        <a:ext cx="5797550" cy="1337107"/>
      </dsp:txXfrm>
    </dsp:sp>
    <dsp:sp modelId="{B18B728E-7CF6-472C-AA8D-02534F0420B6}">
      <dsp:nvSpPr>
        <dsp:cNvPr id="0" name=""/>
        <dsp:cNvSpPr/>
      </dsp:nvSpPr>
      <dsp:spPr>
        <a:xfrm>
          <a:off x="0" y="2676175"/>
          <a:ext cx="57975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01BAC3-CFAC-434F-8F61-75DE6F9DE9E7}">
      <dsp:nvSpPr>
        <dsp:cNvPr id="0" name=""/>
        <dsp:cNvSpPr/>
      </dsp:nvSpPr>
      <dsp:spPr>
        <a:xfrm>
          <a:off x="0" y="2676175"/>
          <a:ext cx="5797550" cy="1337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DNS Logs</a:t>
          </a:r>
        </a:p>
      </dsp:txBody>
      <dsp:txXfrm>
        <a:off x="0" y="2676175"/>
        <a:ext cx="5797550" cy="1337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2/8/2026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6302-7BAC-4823-B417-F7E0594E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6EA7-34B8-41C1-BB23-8D9D58F1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Rockwell" panose="02060603020205020403" pitchFamily="18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8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  <p:sldLayoutId id="214748375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9890" y="723440"/>
            <a:ext cx="4323426" cy="2579052"/>
          </a:xfrm>
        </p:spPr>
        <p:txBody>
          <a:bodyPr>
            <a:normAutofit/>
          </a:bodyPr>
          <a:lstStyle/>
          <a:p>
            <a:r>
              <a:rPr lang="en-US" dirty="0"/>
              <a:t>Amazon</a:t>
            </a:r>
            <a:br>
              <a:rPr lang="en-US" dirty="0"/>
            </a:br>
            <a:r>
              <a:rPr lang="en-US" dirty="0"/>
              <a:t>Guard Duty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/>
          <a:lstStyle/>
          <a:p>
            <a:r>
              <a:rPr lang="en-US" dirty="0"/>
              <a:t>Presentation by: </a:t>
            </a:r>
          </a:p>
          <a:p>
            <a:r>
              <a:rPr lang="en-US" dirty="0"/>
              <a:t>S.Suresh</a:t>
            </a:r>
          </a:p>
          <a:p>
            <a:r>
              <a:rPr lang="en-US" dirty="0" err="1"/>
              <a:t>CloudSIKSHA</a:t>
            </a:r>
            <a:endParaRPr lang="en-US" dirty="0"/>
          </a:p>
        </p:txBody>
      </p:sp>
      <p:pic>
        <p:nvPicPr>
          <p:cNvPr id="82" name="Picture Placeholder 81" descr="Military servicemen holding bayonets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452" r="23452"/>
          <a:stretch/>
        </p:blipFill>
        <p:spPr>
          <a:xfrm>
            <a:off x="0" y="-2235"/>
            <a:ext cx="5840730" cy="6862275"/>
          </a:xfr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3045-DCF2-46C7-BB9C-D2B77D4F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/>
              <a:t>AWS GuardDuty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B42FCF18-17C4-4B80-B360-EBE798BC6C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736611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105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594D-4ECB-4C46-9F92-DB7BBEB9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AWS </a:t>
            </a:r>
            <a:r>
              <a:rPr lang="en-US" dirty="0" err="1"/>
              <a:t>GuardDuty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091964-8B34-4C42-B405-82F58013D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168" y="2108201"/>
            <a:ext cx="9962623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155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9244-B333-451A-89C6-89B406D5F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/>
          <a:p>
            <a:r>
              <a:rPr lang="en-US"/>
              <a:t>AWS GuardDuty Data Sources</a:t>
            </a:r>
          </a:p>
        </p:txBody>
      </p:sp>
      <p:pic>
        <p:nvPicPr>
          <p:cNvPr id="4" name="Picture Placeholder 3" descr="Person in military uniform in wheelchair">
            <a:extLst>
              <a:ext uri="{FF2B5EF4-FFF2-40B4-BE49-F238E27FC236}">
                <a16:creationId xmlns:a16="http://schemas.microsoft.com/office/drawing/2014/main" id="{202ADC4D-0BF0-3568-E1CE-1A0E8BF46D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5550" r="25550"/>
          <a:stretch>
            <a:fillRect/>
          </a:stretch>
        </p:blipFill>
        <p:spPr>
          <a:xfrm flipH="1">
            <a:off x="7164388" y="0"/>
            <a:ext cx="5024437" cy="6858000"/>
          </a:xfr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00071BC-BC4B-E3E1-E92D-ECF7421B9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Add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BAB3FB-A426-6710-37F6-6A5A9EF77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9E5210-92DF-4CA8-AF2D-16CF9028B5C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08583971"/>
              </p:ext>
            </p:extLst>
          </p:nvPr>
        </p:nvGraphicFramePr>
        <p:xfrm>
          <a:off x="796322" y="1986061"/>
          <a:ext cx="5797550" cy="4015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643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239</TotalTime>
  <Words>112</Words>
  <Application>Microsoft Office PowerPoint</Application>
  <PresentationFormat>Widescreen</PresentationFormat>
  <Paragraphs>20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Book Antiqua</vt:lpstr>
      <vt:lpstr>Calibri</vt:lpstr>
      <vt:lpstr>Century Gothic</vt:lpstr>
      <vt:lpstr>Courier New</vt:lpstr>
      <vt:lpstr>Garamond</vt:lpstr>
      <vt:lpstr>Rockwell</vt:lpstr>
      <vt:lpstr>Custom</vt:lpstr>
      <vt:lpstr>Amazon Guard Duty</vt:lpstr>
      <vt:lpstr>AWS GuardDuty</vt:lpstr>
      <vt:lpstr>AWS GuardDuty</vt:lpstr>
      <vt:lpstr>AWS GuardDuty Data 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Suresh CloudSiksha</dc:creator>
  <cp:lastModifiedBy>Suresh CloudSiksha</cp:lastModifiedBy>
  <cp:revision>16</cp:revision>
  <dcterms:created xsi:type="dcterms:W3CDTF">2026-02-08T06:33:58Z</dcterms:created>
  <dcterms:modified xsi:type="dcterms:W3CDTF">2026-02-08T15:44:34Z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